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2015/3/23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5298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柏拉圖與道德教育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57158" y="4143380"/>
            <a:ext cx="4929222" cy="175260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報告者</a:t>
            </a:r>
            <a:r>
              <a:rPr lang="en-US" altLang="zh-TW" dirty="0" smtClean="0">
                <a:solidFill>
                  <a:schemeClr val="tx1"/>
                </a:solidFill>
              </a:rPr>
              <a:t>-</a:t>
            </a:r>
            <a:r>
              <a:rPr lang="zh-TW" altLang="en-US" dirty="0" smtClean="0">
                <a:solidFill>
                  <a:schemeClr val="tx1"/>
                </a:solidFill>
              </a:rPr>
              <a:t>中文二，教程一，李芷亭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影響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人文主義和新人文主義運動</a:t>
            </a:r>
            <a:endParaRPr lang="en-US" altLang="zh-TW" dirty="0" smtClean="0"/>
          </a:p>
          <a:p>
            <a:r>
              <a:rPr lang="zh-TW" altLang="en-US" dirty="0" smtClean="0"/>
              <a:t>男女皆須平等受教、體育樂教並重、教育為終生工作、實務經驗、知行合一、養成哲學家</a:t>
            </a:r>
            <a:r>
              <a:rPr lang="zh-TW" altLang="en-US" dirty="0" smtClean="0"/>
              <a:t>皇帝</a:t>
            </a:r>
            <a:endParaRPr lang="en-US" altLang="zh-TW" dirty="0" smtClean="0"/>
          </a:p>
          <a:p>
            <a:r>
              <a:rPr lang="zh-TW" altLang="en-US" dirty="0" smtClean="0"/>
              <a:t>超脫傳統的學校制度</a:t>
            </a:r>
            <a:endParaRPr lang="en-US" altLang="zh-TW" dirty="0" smtClean="0"/>
          </a:p>
          <a:p>
            <a:r>
              <a:rPr lang="zh-TW" altLang="en-US" dirty="0" smtClean="0"/>
              <a:t>職業制度</a:t>
            </a:r>
            <a:r>
              <a:rPr lang="en-US" altLang="zh-TW" dirty="0" smtClean="0"/>
              <a:t>(</a:t>
            </a:r>
            <a:r>
              <a:rPr lang="zh-TW" altLang="en-US" dirty="0" smtClean="0"/>
              <a:t>技職學校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雅典</a:t>
            </a:r>
            <a:r>
              <a:rPr lang="zh-TW" altLang="en-US" dirty="0" smtClean="0"/>
              <a:t>人</a:t>
            </a:r>
            <a:endParaRPr lang="en-US" altLang="zh-TW" dirty="0" smtClean="0"/>
          </a:p>
          <a:p>
            <a:r>
              <a:rPr lang="zh-TW" altLang="en-US" dirty="0" smtClean="0"/>
              <a:t>青年即受哲學思想薰陶</a:t>
            </a:r>
            <a:r>
              <a:rPr lang="en-US" altLang="zh-TW" dirty="0" smtClean="0"/>
              <a:t>-</a:t>
            </a:r>
            <a:r>
              <a:rPr lang="zh-TW" altLang="en-US" dirty="0" smtClean="0"/>
              <a:t>與蘇格拉底接觸→哲學觀</a:t>
            </a:r>
            <a:endParaRPr lang="en-US" altLang="zh-TW" dirty="0" smtClean="0"/>
          </a:p>
          <a:p>
            <a:r>
              <a:rPr lang="zh-TW" altLang="en-US" dirty="0" smtClean="0"/>
              <a:t>政治觀</a:t>
            </a:r>
            <a:r>
              <a:rPr lang="en-US" altLang="zh-TW" dirty="0" smtClean="0"/>
              <a:t>-</a:t>
            </a:r>
            <a:r>
              <a:rPr lang="zh-TW" altLang="en-US" dirty="0" smtClean="0"/>
              <a:t>熱衷政治，卻與以往保守的觀念不同</a:t>
            </a:r>
            <a:r>
              <a:rPr lang="en-US" altLang="zh-TW" dirty="0" smtClean="0"/>
              <a:t>(p.95)《</a:t>
            </a:r>
            <a:r>
              <a:rPr lang="zh-TW" altLang="en-US" dirty="0" smtClean="0"/>
              <a:t>理想國篇</a:t>
            </a:r>
            <a:r>
              <a:rPr lang="en-US" altLang="zh-TW" dirty="0" smtClean="0"/>
              <a:t>》</a:t>
            </a:r>
            <a:r>
              <a:rPr lang="zh-TW" altLang="en-US" dirty="0" smtClean="0"/>
              <a:t>、</a:t>
            </a:r>
            <a:r>
              <a:rPr lang="en-US" altLang="zh-TW" dirty="0" smtClean="0"/>
              <a:t>《</a:t>
            </a:r>
            <a:r>
              <a:rPr lang="zh-TW" altLang="en-US" dirty="0" smtClean="0"/>
              <a:t>法律篇</a:t>
            </a:r>
            <a:r>
              <a:rPr lang="en-US" altLang="zh-TW" dirty="0" smtClean="0"/>
              <a:t>》</a:t>
            </a:r>
          </a:p>
          <a:p>
            <a:r>
              <a:rPr lang="zh-TW" altLang="en-US" dirty="0" smtClean="0"/>
              <a:t>民</a:t>
            </a:r>
            <a:r>
              <a:rPr lang="zh-TW" altLang="en-US" dirty="0" smtClean="0"/>
              <a:t>主觀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09306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著作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第七書</a:t>
            </a:r>
            <a:r>
              <a:rPr lang="en-US" altLang="zh-TW" dirty="0" smtClean="0"/>
              <a:t>》</a:t>
            </a:r>
            <a:r>
              <a:rPr lang="zh-TW" altLang="en-US" dirty="0" smtClean="0"/>
              <a:t>「洞穴的故事」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6" name="圖片 5" descr="教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214686"/>
            <a:ext cx="4457700" cy="2886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設立目的</a:t>
            </a:r>
            <a:r>
              <a:rPr lang="en-US" altLang="zh-TW" dirty="0" smtClean="0"/>
              <a:t>-</a:t>
            </a:r>
            <a:r>
              <a:rPr lang="zh-TW" altLang="en-US" dirty="0" smtClean="0"/>
              <a:t>政治理想需要教育的教化</a:t>
            </a:r>
            <a:endParaRPr lang="en-US" altLang="zh-TW" dirty="0" smtClean="0"/>
          </a:p>
          <a:p>
            <a:r>
              <a:rPr lang="zh-TW" altLang="en-US" dirty="0" smtClean="0"/>
              <a:t>實施</a:t>
            </a:r>
            <a:r>
              <a:rPr lang="en-US" altLang="zh-TW" dirty="0" smtClean="0"/>
              <a:t>-</a:t>
            </a:r>
            <a:r>
              <a:rPr lang="zh-TW" altLang="en-US" dirty="0" smtClean="0"/>
              <a:t>教導王儲</a:t>
            </a:r>
            <a:endParaRPr lang="en-US" altLang="zh-TW" dirty="0" smtClean="0"/>
          </a:p>
          <a:p>
            <a:r>
              <a:rPr lang="zh-TW" altLang="en-US" dirty="0" smtClean="0"/>
              <a:t>主要研究</a:t>
            </a:r>
            <a:r>
              <a:rPr lang="en-US" altLang="zh-TW" dirty="0" smtClean="0"/>
              <a:t>-</a:t>
            </a:r>
            <a:r>
              <a:rPr lang="zh-TW" altLang="en-US" dirty="0" smtClean="0"/>
              <a:t>哲學、科學、數學</a:t>
            </a:r>
            <a:r>
              <a:rPr lang="zh-TW" altLang="en-US" dirty="0" smtClean="0"/>
              <a:t>、法理學</a:t>
            </a:r>
            <a:endParaRPr lang="en-US" altLang="zh-TW" dirty="0" smtClean="0"/>
          </a:p>
          <a:p>
            <a:r>
              <a:rPr lang="zh-TW" altLang="en-US" dirty="0" smtClean="0"/>
              <a:t>重要影響</a:t>
            </a:r>
            <a:r>
              <a:rPr lang="en-US" altLang="zh-TW" dirty="0" smtClean="0"/>
              <a:t>-</a:t>
            </a:r>
            <a:r>
              <a:rPr lang="zh-TW" altLang="en-US" dirty="0" smtClean="0"/>
              <a:t>追求人文與精密科學知識的永恆社團，被視為世界上的第一所大學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柏拉圖的哲學信念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「道」</a:t>
            </a:r>
            <a:endParaRPr lang="en-US" altLang="zh-TW" dirty="0" smtClean="0"/>
          </a:p>
          <a:p>
            <a:r>
              <a:rPr lang="zh-TW" altLang="en-US" dirty="0" smtClean="0"/>
              <a:t>「人所當為」、「烏托邦」、理想國</a:t>
            </a:r>
            <a:endParaRPr lang="en-US" altLang="zh-TW" dirty="0" smtClean="0"/>
          </a:p>
          <a:p>
            <a:r>
              <a:rPr lang="zh-TW" altLang="en-US" dirty="0" smtClean="0"/>
              <a:t>總歸在淑世，藉由激勵來改善人和社會。具有濃厚的社會意義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柏拉圖教育哲學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教育</a:t>
            </a:r>
            <a:r>
              <a:rPr lang="zh-TW" altLang="en-US" dirty="0" smtClean="0"/>
              <a:t>基礎</a:t>
            </a:r>
            <a:r>
              <a:rPr lang="en-US" altLang="zh-TW" dirty="0" smtClean="0"/>
              <a:t>-</a:t>
            </a:r>
            <a:r>
              <a:rPr lang="zh-TW" altLang="en-US" dirty="0" smtClean="0"/>
              <a:t>身心靈健全的互動</a:t>
            </a:r>
            <a:r>
              <a:rPr lang="en-US" altLang="zh-TW" dirty="0" smtClean="0"/>
              <a:t>(</a:t>
            </a:r>
            <a:r>
              <a:rPr lang="zh-TW" altLang="en-US" dirty="0" smtClean="0"/>
              <a:t>舉例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重要概念</a:t>
            </a:r>
            <a:r>
              <a:rPr lang="en-US" altLang="zh-TW" dirty="0" smtClean="0"/>
              <a:t>-</a:t>
            </a:r>
            <a:r>
              <a:rPr lang="zh-TW" altLang="en-US" dirty="0" smtClean="0"/>
              <a:t>價值、智慧、服務與政治</a:t>
            </a:r>
            <a:r>
              <a:rPr lang="zh-TW" altLang="en-US" dirty="0" smtClean="0"/>
              <a:t>領導</a:t>
            </a:r>
            <a:endParaRPr lang="en-US" altLang="zh-TW" dirty="0" smtClean="0"/>
          </a:p>
          <a:p>
            <a:r>
              <a:rPr lang="zh-TW" altLang="en-US" dirty="0" smtClean="0"/>
              <a:t>透過知識</a:t>
            </a:r>
            <a:r>
              <a:rPr lang="zh-TW" altLang="en-US" dirty="0" smtClean="0"/>
              <a:t>智慧</a:t>
            </a:r>
            <a:r>
              <a:rPr lang="en-US" altLang="zh-TW" dirty="0" smtClean="0"/>
              <a:t>(</a:t>
            </a:r>
            <a:r>
              <a:rPr lang="zh-TW" altLang="en-US" dirty="0" smtClean="0"/>
              <a:t>教育</a:t>
            </a:r>
            <a:r>
              <a:rPr lang="en-US" altLang="zh-TW" dirty="0" smtClean="0"/>
              <a:t>)</a:t>
            </a:r>
            <a:r>
              <a:rPr lang="zh-TW" altLang="en-US" dirty="0" smtClean="0"/>
              <a:t>使我們得以發揮和了解</a:t>
            </a:r>
            <a:endParaRPr lang="en-US" altLang="zh-TW" dirty="0" smtClean="0"/>
          </a:p>
          <a:p>
            <a:r>
              <a:rPr lang="zh-TW" altLang="en-US" dirty="0" smtClean="0"/>
              <a:t>盡</a:t>
            </a:r>
            <a:r>
              <a:rPr lang="zh-TW" altLang="en-US" dirty="0" smtClean="0"/>
              <a:t>善其用</a:t>
            </a:r>
            <a:endParaRPr lang="en-US" altLang="zh-TW" dirty="0" smtClean="0"/>
          </a:p>
          <a:p>
            <a:r>
              <a:rPr lang="zh-TW" altLang="en-US" dirty="0" smtClean="0"/>
              <a:t>目的</a:t>
            </a:r>
            <a:r>
              <a:rPr lang="en-US" altLang="zh-TW" dirty="0" smtClean="0"/>
              <a:t>-</a:t>
            </a:r>
            <a:r>
              <a:rPr lang="zh-TW" altLang="en-US" dirty="0" smtClean="0"/>
              <a:t>達到美善和諧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菁英領導教育思想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基礎</a:t>
            </a:r>
            <a:r>
              <a:rPr lang="en-US" altLang="zh-TW" dirty="0" smtClean="0"/>
              <a:t>-</a:t>
            </a:r>
            <a:r>
              <a:rPr lang="zh-TW" altLang="en-US" dirty="0" smtClean="0"/>
              <a:t>教育是社會道德力量的根本泉源</a:t>
            </a:r>
            <a:endParaRPr lang="en-US" altLang="zh-TW" dirty="0" smtClean="0"/>
          </a:p>
          <a:p>
            <a:r>
              <a:rPr lang="zh-TW" altLang="en-US" dirty="0" smtClean="0"/>
              <a:t>環境</a:t>
            </a:r>
            <a:r>
              <a:rPr lang="en-US" altLang="zh-TW" dirty="0" smtClean="0"/>
              <a:t>-</a:t>
            </a:r>
            <a:r>
              <a:rPr lang="zh-TW" altLang="en-US" dirty="0" smtClean="0"/>
              <a:t>理想國</a:t>
            </a:r>
            <a:endParaRPr lang="en-US" altLang="zh-TW" dirty="0" smtClean="0"/>
          </a:p>
          <a:p>
            <a:r>
              <a:rPr lang="zh-TW" altLang="en-US" dirty="0" smtClean="0"/>
              <a:t>思考</a:t>
            </a:r>
            <a:r>
              <a:rPr lang="en-US" altLang="zh-TW" dirty="0" smtClean="0"/>
              <a:t>:</a:t>
            </a:r>
            <a:r>
              <a:rPr lang="zh-TW" altLang="en-US" dirty="0" smtClean="0"/>
              <a:t>教育有階級之分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教育哲學兩難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保守教育方法</a:t>
            </a:r>
            <a:r>
              <a:rPr lang="en-US" altLang="zh-TW" dirty="0" smtClean="0"/>
              <a:t>-</a:t>
            </a:r>
            <a:r>
              <a:rPr lang="zh-TW" altLang="en-US" dirty="0" smtClean="0"/>
              <a:t>制約、習慣養成</a:t>
            </a:r>
            <a:endParaRPr lang="en-US" altLang="zh-TW" dirty="0" smtClean="0"/>
          </a:p>
          <a:p>
            <a:r>
              <a:rPr lang="zh-TW" altLang="en-US" dirty="0" smtClean="0"/>
              <a:t>哲學精神</a:t>
            </a:r>
            <a:r>
              <a:rPr lang="en-US" altLang="zh-TW" dirty="0" smtClean="0"/>
              <a:t>-</a:t>
            </a:r>
            <a:r>
              <a:rPr lang="zh-TW" altLang="en-US" dirty="0" smtClean="0"/>
              <a:t>自由開放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教育計畫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強調教育的精神層次</a:t>
            </a:r>
            <a:endParaRPr lang="en-US" altLang="zh-TW" dirty="0" smtClean="0"/>
          </a:p>
          <a:p>
            <a:r>
              <a:rPr lang="zh-TW" altLang="en-US" dirty="0" smtClean="0"/>
              <a:t>理想學校</a:t>
            </a:r>
            <a:r>
              <a:rPr lang="zh-TW" altLang="en-US" dirty="0" smtClean="0"/>
              <a:t>制度</a:t>
            </a:r>
            <a:r>
              <a:rPr lang="en-US" altLang="zh-TW" dirty="0" smtClean="0"/>
              <a:t>:</a:t>
            </a:r>
            <a:r>
              <a:rPr lang="zh-TW" altLang="en-US" dirty="0" smtClean="0"/>
              <a:t>身體發展→自制力→正式教育</a:t>
            </a:r>
            <a:endParaRPr lang="en-US" altLang="zh-TW" dirty="0" smtClean="0"/>
          </a:p>
          <a:p>
            <a:r>
              <a:rPr lang="zh-TW" altLang="en-US" dirty="0" smtClean="0"/>
              <a:t>出生</a:t>
            </a:r>
            <a:r>
              <a:rPr lang="en-US" altLang="zh-TW" dirty="0" smtClean="0"/>
              <a:t>~</a:t>
            </a:r>
            <a:r>
              <a:rPr lang="zh-TW" altLang="en-US" dirty="0" smtClean="0"/>
              <a:t>六歲</a:t>
            </a:r>
            <a:r>
              <a:rPr lang="en-US" altLang="zh-TW" dirty="0" smtClean="0"/>
              <a:t>-</a:t>
            </a:r>
            <a:r>
              <a:rPr lang="zh-TW" altLang="en-US" dirty="0" smtClean="0"/>
              <a:t>身體發展和衛生習慣</a:t>
            </a:r>
            <a:endParaRPr lang="en-US" altLang="zh-TW" dirty="0" smtClean="0"/>
          </a:p>
          <a:p>
            <a:r>
              <a:rPr lang="zh-TW" altLang="en-US" dirty="0" smtClean="0"/>
              <a:t>三歲</a:t>
            </a:r>
            <a:r>
              <a:rPr lang="en-US" altLang="zh-TW" dirty="0" smtClean="0"/>
              <a:t>~</a:t>
            </a:r>
            <a:r>
              <a:rPr lang="zh-TW" altLang="en-US" dirty="0" smtClean="0"/>
              <a:t>六歲</a:t>
            </a:r>
            <a:r>
              <a:rPr lang="en-US" altLang="zh-TW" dirty="0" smtClean="0"/>
              <a:t>-</a:t>
            </a:r>
            <a:r>
              <a:rPr lang="zh-TW" altLang="en-US" dirty="0" smtClean="0"/>
              <a:t>學校所傳達的功能</a:t>
            </a:r>
            <a:r>
              <a:rPr lang="en-US" altLang="zh-TW" dirty="0" smtClean="0"/>
              <a:t>-</a:t>
            </a:r>
            <a:r>
              <a:rPr lang="zh-TW" altLang="en-US" dirty="0" smtClean="0"/>
              <a:t>勇氣、自制力、民族精神</a:t>
            </a:r>
            <a:r>
              <a:rPr lang="en-US" altLang="zh-TW" dirty="0" smtClean="0"/>
              <a:t>()</a:t>
            </a:r>
          </a:p>
          <a:p>
            <a:r>
              <a:rPr lang="zh-TW" altLang="en-US" dirty="0" smtClean="0"/>
              <a:t>六歲後</a:t>
            </a:r>
            <a:r>
              <a:rPr lang="en-US" altLang="zh-TW" dirty="0" smtClean="0"/>
              <a:t>-</a:t>
            </a:r>
            <a:r>
              <a:rPr lang="zh-TW" altLang="en-US" dirty="0" smtClean="0"/>
              <a:t>男女皆須上正式教育、體育活動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1477</TotalTime>
  <Words>341</Words>
  <PresentationFormat>如螢幕大小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柏拉圖與道德教育</vt:lpstr>
      <vt:lpstr>簡介</vt:lpstr>
      <vt:lpstr>著作</vt:lpstr>
      <vt:lpstr>學園</vt:lpstr>
      <vt:lpstr>柏拉圖的哲學信念</vt:lpstr>
      <vt:lpstr>柏拉圖教育哲學</vt:lpstr>
      <vt:lpstr>菁英領導教育思想</vt:lpstr>
      <vt:lpstr>教育哲學兩難</vt:lpstr>
      <vt:lpstr>教育計畫</vt:lpstr>
      <vt:lpstr>影響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girl</dc:creator>
  <cp:lastModifiedBy>girl</cp:lastModifiedBy>
  <cp:revision>17</cp:revision>
  <dcterms:created xsi:type="dcterms:W3CDTF">2015-03-19T16:06:39Z</dcterms:created>
  <dcterms:modified xsi:type="dcterms:W3CDTF">2015-03-23T15:15:56Z</dcterms:modified>
</cp:coreProperties>
</file>