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308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793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97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19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508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6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66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21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1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249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418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BA4C58-913B-401C-9D35-CC16C78ED001}" type="datetimeFigureOut">
              <a:rPr lang="zh-TW" altLang="en-US" smtClean="0"/>
              <a:t>2016/1/7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7B006A-6370-4981-AD51-3C2BD6DB34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得勝助教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和國中組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61708" y="4036604"/>
            <a:ext cx="9070848" cy="457201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1021137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李芷亭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2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過程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766944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相見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活潑好動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安靜沉穩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相識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每週一個小時的見面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相知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得勝本是我們交流天地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相惜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77" y="3415729"/>
            <a:ext cx="5546724" cy="313736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1" y="152467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5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記憶猶新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517" y="1585364"/>
            <a:ext cx="2724103" cy="241518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17" y="4222387"/>
            <a:ext cx="2724103" cy="218145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298" y="1664873"/>
            <a:ext cx="4155757" cy="23506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298" y="4137813"/>
            <a:ext cx="4155757" cy="23506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84" y="1919048"/>
            <a:ext cx="2509977" cy="44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2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心得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0623" y="2014194"/>
            <a:ext cx="10941424" cy="3931920"/>
          </a:xfrm>
        </p:spPr>
        <p:txBody>
          <a:bodyPr/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一間教室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兩位老師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三個月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九個單元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二十五位學生</a:t>
            </a:r>
            <a:r>
              <a:rPr lang="en-US" altLang="zh-TW" sz="40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=∞</a:t>
            </a:r>
          </a:p>
          <a:p>
            <a:pPr marL="0" indent="0">
              <a:buNone/>
            </a:pP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一間教室</a:t>
            </a:r>
            <a:r>
              <a:rPr lang="en-US" altLang="zh-TW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結合了你我他</a:t>
            </a:r>
            <a:endParaRPr lang="en-US" altLang="zh-TW" sz="2800" baseline="-2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兩位老師</a:t>
            </a:r>
            <a:r>
              <a:rPr lang="en-US" altLang="zh-TW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aseline="-2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</a:t>
            </a: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給學生方向</a:t>
            </a:r>
            <a:endParaRPr lang="en-US" altLang="zh-TW" sz="2800" baseline="-2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三個月</a:t>
            </a:r>
            <a:r>
              <a:rPr lang="en-US" altLang="zh-TW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陪伴學生的時間</a:t>
            </a:r>
            <a:endParaRPr lang="en-US" altLang="zh-TW" sz="2800" baseline="-2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九個單元</a:t>
            </a:r>
            <a:r>
              <a:rPr lang="en-US" altLang="zh-TW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期許學生成為得勝</a:t>
            </a:r>
            <a:endParaRPr lang="en-US" altLang="zh-TW" sz="2800" baseline="-2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二十五位學生</a:t>
            </a:r>
            <a:r>
              <a:rPr lang="en-US" altLang="zh-TW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不同的生命故事</a:t>
            </a:r>
            <a:endParaRPr lang="en-US" altLang="zh-TW" sz="2800" baseline="-2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aseline="-25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課程而相聚，第一天老師就分享只要能夠帶給學生一點點觸發我們就是成功的。改得勝本的過程我盡量將學生導向正面思考的態度，不同角度不同想法。相處時間短暫紙筆交流是我的陪伴。九個單元期許學生能夠有所吸收。每位學生都有不同的人特質，不同環境進而造就不同生命故事。</a:t>
            </a:r>
            <a:endParaRPr lang="en-US" altLang="zh-TW" sz="2800" baseline="-2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9" y="2539237"/>
            <a:ext cx="3774141" cy="213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37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353</TotalTime>
  <Words>180</Words>
  <Application>Microsoft Office PowerPoint</Application>
  <PresentationFormat>寬螢幕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新細明體</vt:lpstr>
      <vt:lpstr>Century Gothic</vt:lpstr>
      <vt:lpstr>Garamond</vt:lpstr>
      <vt:lpstr>肥皂</vt:lpstr>
      <vt:lpstr>得勝助教安和國中組</vt:lpstr>
      <vt:lpstr>過程</vt:lpstr>
      <vt:lpstr>記憶猶新</vt:lpstr>
      <vt:lpstr>心得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得勝助教安和國中組</dc:title>
  <dc:creator>李芷亭</dc:creator>
  <cp:lastModifiedBy>李芷亭</cp:lastModifiedBy>
  <cp:revision>8</cp:revision>
  <dcterms:created xsi:type="dcterms:W3CDTF">2016-01-07T09:00:53Z</dcterms:created>
  <dcterms:modified xsi:type="dcterms:W3CDTF">2016-01-07T14:54:33Z</dcterms:modified>
</cp:coreProperties>
</file>